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9985-D934-0460-8950-9511D5822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A099D-D07F-877F-7B96-3435E246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611E-083A-30DF-77AC-45CCC08F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C8C1-2008-D377-5146-95C798E9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59EFE-DEAB-F4FE-6E8B-B38FB404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783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20FC-4D2A-B6D3-9B32-9418F842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BB5C2-F2A1-DCC2-6FA9-8F1D70AC3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3738-134D-E5EC-E220-464E245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2E58A-9645-8CC2-BB0E-CF4F2DA3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F7A6-FCD5-20EC-FD73-3AAC97DB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34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6FDBC-237E-7416-1CBE-7F943BC29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2D688-E816-CD3C-C02A-B6579680F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D3E2-0708-7F08-2559-B6C0F59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2A18-5005-745F-37F0-F3F3B8F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6F7F-CB03-ABE8-86AF-02C48AC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5343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0067-F472-971D-5123-1357B652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A8457-84E4-5151-22E4-0A85D61D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0C6A-A4CD-9511-7B23-D69748D3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F6BD3-45E1-7CC0-C86A-96CEF397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5255B-F22F-67C8-BC1C-8F438BCA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285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8AED-56A2-D55D-A71B-87EC1C82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4C04-8FBC-959C-C186-ED4BFF22E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9B7E-2FCB-E81F-D05B-DD687F3E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42C9-B622-DCA4-FDD1-BE7A4F53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C2D9-564F-DCE2-AB5C-455EB0F0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33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8AC8-8253-A9AD-0B51-DE1050BF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BDA70-3A5A-585A-5BBF-C21E38A2C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5FD6B-5D56-2391-DB46-33D279073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C425D-8C3F-A5F9-11FB-9713E55A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9F892-407D-C8F8-FF99-73F55AB2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CBAD-D7D7-E4AF-FFE7-199DB1D3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696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D182-67DD-B086-6F01-A64A8D76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E24AE-A9F4-8353-838E-510D4404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D128D-6044-F51F-6E3B-02AD86F9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B14D2-20E2-1499-100B-4D093B9E3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0424E-EE85-B646-5328-07D08F2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4D540-AE31-6C78-923D-C01E276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C0C47-B34C-3EAF-3446-BB44F01A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25ED5-8E3E-1602-B633-7E510531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48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79AA-BFDF-E261-12DA-4C7D065E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7D31B-2E59-33F1-DCD3-3F25C7E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E7E4-4640-9C05-A6CD-CE2EBC59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66EA7-5BD7-E311-B288-96E5BCE9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233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48489-FE67-1DB1-591D-4ED6E441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C23B6-78D6-0594-7111-FE0F7B8C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513EC-70A9-82A8-14BB-44FE023D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188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57D-F8F5-53AA-7900-34B1EFCF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0D8-6193-7EAA-7885-1F31664D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A453F-8FE8-179F-942F-D999B0F4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F2AFE-D840-C2FF-1DDD-A74D22DA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FD35-1585-BEE6-5E22-CDD0F10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31BBB-EC8B-B3D4-B8AD-89A5F7B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316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3F85-11AD-6DCD-42F8-7B25B7A6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04FC6-3CEB-9B4C-97B8-C754A70AD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BF42-DA97-48D6-A987-AFBDECC5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27B91-95EA-457C-9BD6-CBE8DE4F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FD5F4-1DC9-FB00-1300-61A5D6BD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90289-1F6E-EC47-1693-7D7CB88A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981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B44EA-2D46-FD70-AF13-8D5490A2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8311E-8C57-D44C-C4E7-AD2CA0CD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CE35-D3DF-9A87-9B64-318E4F8E6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EB55-CB3F-30FB-1796-4D1D8CDC5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17F4-E66F-65BB-F4C5-9A9F28A49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77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v-LfljO8x7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24F1-CFE4-D03B-CA91-D2AF5D4F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فيديو تعليمي لطريقة إرتداء زي العمل </a:t>
            </a:r>
            <a:endParaRPr lang="en-A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63DE4-12A5-4934-BFCC-E1A22F231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642" y="1825625"/>
            <a:ext cx="10515600" cy="83131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https://youtu.be/v-LfljO8x7g</a:t>
            </a:r>
            <a:endParaRPr lang="ar-AE" dirty="0"/>
          </a:p>
          <a:p>
            <a:endParaRPr lang="en-US" dirty="0"/>
          </a:p>
        </p:txBody>
      </p:sp>
      <p:pic>
        <p:nvPicPr>
          <p:cNvPr id="1026" name="Picture 2" descr="‫متطلبات السلامة المهنية - YouTube‬‎">
            <a:extLst>
              <a:ext uri="{FF2B5EF4-FFF2-40B4-BE49-F238E27FC236}">
                <a16:creationId xmlns:a16="http://schemas.microsoft.com/office/drawing/2014/main" id="{2F865B74-B05E-425B-9291-3C9120F2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07" y="3008462"/>
            <a:ext cx="5089586" cy="28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80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فيديو تعليمي لطريقة إرتداء زي العمل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السلامة في ورشة الصيانة</dc:title>
  <dc:creator>ABDELRAHMAN MOHAMED ABDELAZIZ</dc:creator>
  <cp:lastModifiedBy>MEEAD AHMED OBAID ALTENEIJI</cp:lastModifiedBy>
  <cp:revision>4</cp:revision>
  <dcterms:created xsi:type="dcterms:W3CDTF">2024-03-31T18:33:12Z</dcterms:created>
  <dcterms:modified xsi:type="dcterms:W3CDTF">2024-04-02T05:46:53Z</dcterms:modified>
</cp:coreProperties>
</file>